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1" r:id="rId7"/>
    <p:sldId id="273" r:id="rId8"/>
    <p:sldId id="285" r:id="rId9"/>
    <p:sldId id="270" r:id="rId10"/>
    <p:sldId id="271" r:id="rId11"/>
    <p:sldId id="262" r:id="rId12"/>
    <p:sldId id="265" r:id="rId13"/>
    <p:sldId id="278" r:id="rId14"/>
    <p:sldId id="284" r:id="rId15"/>
    <p:sldId id="279" r:id="rId16"/>
    <p:sldId id="286" r:id="rId17"/>
    <p:sldId id="264" r:id="rId18"/>
    <p:sldId id="277" r:id="rId19"/>
    <p:sldId id="283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Noto Sans KR" panose="020B0200000000000000" pitchFamily="50" charset="-127"/>
      <p:regular r:id="rId26"/>
      <p:bold r:id="rId27"/>
    </p:embeddedFont>
    <p:embeddedFont>
      <p:font typeface="Noto Sans KR SemiBold" panose="020B02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22" autoAdjust="0"/>
  </p:normalViewPr>
  <p:slideViewPr>
    <p:cSldViewPr>
      <p:cViewPr varScale="1">
        <p:scale>
          <a:sx n="72" d="100"/>
          <a:sy n="72" d="100"/>
        </p:scale>
        <p:origin x="6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향샹된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A826E5-0203-A67F-2CAB-DADD5AD35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75" y="2027583"/>
            <a:ext cx="12536650" cy="74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인터넷만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된다면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하드웨어의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성능과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상관없이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동작되게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존재할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필요없게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사용량을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du.porta.com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도메인을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등록하고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 Route 53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   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입력했을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연결되도록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37500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무료티어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         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더불어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드라이브를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만일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추가적인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용량확장일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유로티어를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9665" y="1114481"/>
            <a:ext cx="6464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4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altLang="ko-KR" sz="4400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EA940-E63F-A1CA-F372-E49BA0345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63781"/>
            <a:ext cx="12336655" cy="78589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6CD0C-F66D-D2A0-2F76-B06E600D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912A8-6537-9B37-FE64-079B65CD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5F8FF5-DC0A-C731-9F8D-1033F64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414158-8C8B-73DD-8AE3-129CA310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437968-2AA0-24F9-47D9-966C11FE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E8CCCFC-A7E8-3CFB-3296-BDFCA895DA5A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F97113-D8AC-4BF6-D52D-BFD4C64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9" y="1188002"/>
            <a:ext cx="17280762" cy="88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1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9C5B-59AB-034B-07DD-DDEA93D2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674869-CFD2-C18D-1AF8-573375BF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12D49E-BE2B-2625-C8B5-BC44AA14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253A5D-FFB4-37CF-4AD1-13316C8E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8790DA-0599-1E3A-7C4C-5004BE02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B9BBA97-CBDB-4AFD-9B15-C504AE22065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29600-ACC0-268D-FFB2-87DD794B5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677958"/>
            <a:ext cx="13944600" cy="73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116D-A596-8246-4846-51020720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248F42-3CBD-3189-5336-5BCBAB12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E3F508-8DC3-69A1-450C-10A573C9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3AF954-9448-6C2D-0BD0-B49E1735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AC272E-033B-F386-4564-48B85F4F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5B733F1-5F1A-C945-5AC1-C2BDFD29969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5E9BEB-8310-1CE3-4D1F-031ED53A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24100"/>
            <a:ext cx="8017565" cy="6012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065B1-75EB-7EA8-15B5-5CFFB1303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15686"/>
            <a:ext cx="8534400" cy="6132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C2CDE-2AC1-DBEF-4BCE-B8120A3F90FE}"/>
              </a:ext>
            </a:extLst>
          </p:cNvPr>
          <p:cNvSpPr txBox="1"/>
          <p:nvPr/>
        </p:nvSpPr>
        <p:spPr>
          <a:xfrm>
            <a:off x="3581400" y="168605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성적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7C8D5-3ED6-FD1B-8141-E3019F20391E}"/>
              </a:ext>
            </a:extLst>
          </p:cNvPr>
          <p:cNvSpPr txBox="1"/>
          <p:nvPr/>
        </p:nvSpPr>
        <p:spPr>
          <a:xfrm>
            <a:off x="11963400" y="161595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휴학 및 복학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95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0F3A-093D-00AD-71C9-93012804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31CD0B-1E10-024D-0510-91B254F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A0132F-D2F0-C98A-2B14-3A3D2381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AA3535-72FA-AD82-DEEF-D6F1A7EB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5D4DE3-182C-B75A-EB64-D15E6BD6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1C3326C-A2AC-9BC3-6AEA-062E8FCE5F16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CA09B-6C05-E2EA-A065-027DA5A7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3700"/>
            <a:ext cx="8361531" cy="5170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EFE57-3476-0FA7-CDB2-45EE8839144B}"/>
              </a:ext>
            </a:extLst>
          </p:cNvPr>
          <p:cNvSpPr txBox="1"/>
          <p:nvPr/>
        </p:nvSpPr>
        <p:spPr>
          <a:xfrm>
            <a:off x="381000" y="2087451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798AA-C4C8-7827-4D95-413A9C7E4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1314"/>
            <a:ext cx="8361531" cy="518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88C15-4954-B2ED-FF99-E6A7EEDB2608}"/>
              </a:ext>
            </a:extLst>
          </p:cNvPr>
          <p:cNvSpPr txBox="1"/>
          <p:nvPr/>
        </p:nvSpPr>
        <p:spPr>
          <a:xfrm>
            <a:off x="9144000" y="214064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응답</a:t>
            </a:r>
          </a:p>
        </p:txBody>
      </p:sp>
    </p:spTree>
    <p:extLst>
      <p:ext uri="{BB962C8B-B14F-4D97-AF65-F5344CB8AC3E}">
        <p14:creationId xmlns:p14="http://schemas.microsoft.com/office/powerpoint/2010/main" val="41233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2309743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5~6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6~7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-wbs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186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9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8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  <p:sp>
        <p:nvSpPr>
          <p:cNvPr id="58" name="TextBox 53">
            <a:extLst>
              <a:ext uri="{FF2B5EF4-FFF2-40B4-BE49-F238E27FC236}">
                <a16:creationId xmlns:a16="http://schemas.microsoft.com/office/drawing/2014/main" id="{2C99D300-5DDA-80F0-DC05-466397E4716D}"/>
              </a:ext>
            </a:extLst>
          </p:cNvPr>
          <p:cNvSpPr txBox="1"/>
          <p:nvPr/>
        </p:nvSpPr>
        <p:spPr>
          <a:xfrm>
            <a:off x="4787900" y="74422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sz="2200" dirty="0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설계</a:t>
            </a:r>
            <a:endParaRPr lang="en-US" altLang="ko-KR" sz="22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9A4A93DA-FD60-3C42-BB60-B8059A6745EE}"/>
              </a:ext>
            </a:extLst>
          </p:cNvPr>
          <p:cNvSpPr txBox="1"/>
          <p:nvPr/>
        </p:nvSpPr>
        <p:spPr>
          <a:xfrm>
            <a:off x="13665200" y="74422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5CAA6C7-EA0B-378A-F336-9BFCB8BC88B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현재 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작업율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EDCAD-09E9-5A5E-31B5-7F9885FD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9691631" cy="69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8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QNA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841500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162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3274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3700" y="39289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50" y="601641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개발 환경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52497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6.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57EB335-0DC4-DC74-1AD4-B4164A7548C5}"/>
              </a:ext>
            </a:extLst>
          </p:cNvPr>
          <p:cNvSpPr txBox="1"/>
          <p:nvPr/>
        </p:nvSpPr>
        <p:spPr>
          <a:xfrm>
            <a:off x="1657350" y="45893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dirty="0">
                <a:solidFill>
                  <a:srgbClr val="0063BA"/>
                </a:solidFill>
                <a:latin typeface="Pretendard Bold"/>
                <a:ea typeface="Pretendard Bold"/>
              </a:rPr>
              <a:t>성능 요구사항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첫번째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2583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1560443" y="2518189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3216610"/>
            <a:ext cx="10236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 자동 코드 분할 및 최적화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대규모 프로젝트의 구조화와 확장에 한계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838200" y="1993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621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70B492-0D71-E0C5-C4DC-DD95FB1AE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27583"/>
            <a:ext cx="11811000" cy="80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E6B84A84-4AB1-FEC6-0358-9506907D9FD4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아키텍처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02A99-37A4-1BDA-D219-E0A762F9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995557"/>
            <a:ext cx="13944600" cy="76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4472BA-8F4C-C387-1C23-E50894C15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55191"/>
            <a:ext cx="13060598" cy="72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543</Words>
  <Application>Microsoft Office PowerPoint</Application>
  <PresentationFormat>사용자 지정</PresentationFormat>
  <Paragraphs>113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Noto Sans KR</vt:lpstr>
      <vt:lpstr>Noto Sans KR SemiBold</vt:lpstr>
      <vt:lpstr>Pretendard SemiBold</vt:lpstr>
      <vt:lpstr>맑은 고딕</vt:lpstr>
      <vt:lpstr>Pretendard Regular</vt:lpstr>
      <vt:lpstr>Pretendard Medium</vt:lpstr>
      <vt:lpstr>Arial</vt:lpstr>
      <vt:lpstr>Pretendard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37</cp:revision>
  <dcterms:created xsi:type="dcterms:W3CDTF">2006-08-16T00:00:00Z</dcterms:created>
  <dcterms:modified xsi:type="dcterms:W3CDTF">2025-10-11T01:10:11Z</dcterms:modified>
</cp:coreProperties>
</file>